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6" r:id="rId3"/>
    <p:sldId id="260" r:id="rId4"/>
    <p:sldId id="265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1"/>
    <p:restoredTop sz="94668"/>
  </p:normalViewPr>
  <p:slideViewPr>
    <p:cSldViewPr snapToGrid="0">
      <p:cViewPr>
        <p:scale>
          <a:sx n="130" d="100"/>
          <a:sy n="130" d="100"/>
        </p:scale>
        <p:origin x="152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DC6-6ABE-5C4D-835A-1CDF071B8616}" type="datetimeFigureOut">
              <a:rPr lang="en-FR" smtClean="0"/>
              <a:t>4/5/24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C2A0-712A-BC41-ADE1-45321461426F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001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AE9239-ACDB-5DCB-54DB-9A292041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84DB125-2440-AEE9-134F-4088878B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602237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2A8A-77FD-2301-1E58-A24881DB02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747131"/>
            <a:ext cx="4296937" cy="853069"/>
          </a:xfrm>
        </p:spPr>
        <p:txBody>
          <a:bodyPr anchor="b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  <a:latin typeface="Frutiger LT Pro 95 UltraBlack" panose="020B0602020204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2CEC-FB2D-E01B-32F6-378E462D7E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673072"/>
            <a:ext cx="4296937" cy="434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cap="all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149AC03-A05D-1C89-3725-2B9D4A91C5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475" y="747130"/>
            <a:ext cx="4691196" cy="5363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3CFD4EC-FA44-7CB9-C974-86DD1FB59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352675"/>
            <a:ext cx="4297363" cy="3757612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44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ECEF-AE34-5387-219C-60995A32E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6790"/>
            <a:ext cx="7966462" cy="2142660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088-A922-547B-BA04-C86578F9D4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64217"/>
            <a:ext cx="10515600" cy="875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Image 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A7C983B-38ED-16B5-F29C-AD6789F59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2088" y="89452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928D5B-4A15-B161-B896-C2C43E887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5238" y="490538"/>
            <a:ext cx="5229225" cy="5788025"/>
          </a:xfrm>
        </p:spPr>
        <p:txBody>
          <a:bodyPr/>
          <a:lstStyle/>
          <a:p>
            <a:endParaRPr lang="en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6EB551-8AEB-897C-B412-AD45F322D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013" y="1605777"/>
            <a:ext cx="4984750" cy="467278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475913E-8190-4FE3-37B1-01C104942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013" y="490538"/>
            <a:ext cx="4984750" cy="947969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AA00E33-90F0-57A4-5EB3-360AF0FF5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0138" y="5287341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9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581F0CC-E562-1D1D-C90C-B7FEF9BBE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670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581F0CC-E562-1D1D-C90C-B7FEF9BBE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C53F0-4443-AEDE-F800-B649515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1710F9-7B9D-6E03-69A2-BEC423DB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472" y="3612994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5" r:id="rId4"/>
    <p:sldLayoutId id="2147483652" r:id="rId5"/>
    <p:sldLayoutId id="2147483659" r:id="rId6"/>
    <p:sldLayoutId id="2147483657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bg1"/>
          </a:solidFill>
          <a:latin typeface="Frutiger LT Pro 95 UltraBlack" panose="020B0602020204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 cap="all" baseline="0">
          <a:solidFill>
            <a:schemeClr val="bg1"/>
          </a:solidFill>
          <a:latin typeface="Frutiger LT Pro 55 Roman" panose="020B0602020204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404B-0331-216E-5F57-B19F9489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1887477"/>
            <a:ext cx="7504616" cy="1175763"/>
          </a:xfrm>
        </p:spPr>
        <p:txBody>
          <a:bodyPr anchor="b"/>
          <a:lstStyle/>
          <a:p>
            <a:r>
              <a:rPr lang="en-FR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D81E-C0C7-B4B7-3E9D-334E6C6C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063240"/>
            <a:ext cx="10515600" cy="2363246"/>
          </a:xfrm>
        </p:spPr>
        <p:txBody>
          <a:bodyPr/>
          <a:lstStyle/>
          <a:p>
            <a:r>
              <a:rPr lang="en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5182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1BD390-CE75-1FF5-AE51-07417EE90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6D88E95-6620-0B85-1612-BFA75C1F68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28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719-A27B-DE78-D089-9268E60C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C022A-C2F5-3B0A-CC87-9B5BBD411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2203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C22A8C-5E10-74DC-524A-49C8B731D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F12C3-8E59-D238-E4B3-1832AD126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690DAF-C54C-E98F-B410-AD8E1BFF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905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4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1539F"/>
      </a:dk1>
      <a:lt1>
        <a:srgbClr val="FFFFFF"/>
      </a:lt1>
      <a:dk2>
        <a:srgbClr val="21539F"/>
      </a:dk2>
      <a:lt2>
        <a:srgbClr val="FFFFFF"/>
      </a:lt2>
      <a:accent1>
        <a:srgbClr val="1D2D51"/>
      </a:accent1>
      <a:accent2>
        <a:srgbClr val="E83C59"/>
      </a:accent2>
      <a:accent3>
        <a:srgbClr val="44506E"/>
      </a:accent3>
      <a:accent4>
        <a:srgbClr val="6FA1EB"/>
      </a:accent4>
      <a:accent5>
        <a:srgbClr val="F28699"/>
      </a:accent5>
      <a:accent6>
        <a:srgbClr val="FFFFFF"/>
      </a:accent6>
      <a:hlink>
        <a:srgbClr val="21539F"/>
      </a:hlink>
      <a:folHlink>
        <a:srgbClr val="E83B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</Words>
  <Application>Microsoft Macintosh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LT Pro 55 Roman</vt:lpstr>
      <vt:lpstr>Frutiger LT Pro 95 UltraBlack</vt:lpstr>
      <vt:lpstr>Office Theme</vt:lpstr>
      <vt:lpstr>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Hirgorome</dc:creator>
  <cp:lastModifiedBy>Charlotte Hirgorome</cp:lastModifiedBy>
  <cp:revision>26</cp:revision>
  <dcterms:created xsi:type="dcterms:W3CDTF">2024-02-07T15:18:11Z</dcterms:created>
  <dcterms:modified xsi:type="dcterms:W3CDTF">2024-04-05T08:30:50Z</dcterms:modified>
</cp:coreProperties>
</file>